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72" y="3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2.8: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of a Sum and Simplifying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0431" y="95250"/>
            <a:ext cx="10058400" cy="11477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Inverse of a Sum Property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255677"/>
                <a:ext cx="588195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55677"/>
                <a:ext cx="5881955" cy="830997"/>
              </a:xfrm>
              <a:prstGeom prst="rect">
                <a:avLst/>
              </a:prstGeom>
              <a:blipFill>
                <a:blip r:embed="rId2"/>
                <a:stretch>
                  <a:fillRect l="-4870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6096000" y="1255677"/>
                <a:ext cx="602236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255677"/>
                <a:ext cx="6022369" cy="830997"/>
              </a:xfrm>
              <a:prstGeom prst="rect">
                <a:avLst/>
              </a:prstGeom>
              <a:blipFill>
                <a:blip r:embed="rId3"/>
                <a:stretch>
                  <a:fillRect l="-4757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94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/>
              <p:nvPr/>
            </p:nvSpPr>
            <p:spPr>
              <a:xfrm>
                <a:off x="54620" y="555894"/>
                <a:ext cx="590267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F414DA6-7ACB-40E7-826D-9DE992AFD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" y="555894"/>
                <a:ext cx="5902679" cy="830997"/>
              </a:xfrm>
              <a:prstGeom prst="rect">
                <a:avLst/>
              </a:prstGeom>
              <a:blipFill>
                <a:blip r:embed="rId2"/>
                <a:stretch>
                  <a:fillRect l="-4855" t="-16788" b="-43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/>
              <p:nvPr/>
            </p:nvSpPr>
            <p:spPr>
              <a:xfrm>
                <a:off x="6589161" y="560911"/>
                <a:ext cx="494358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5950C0-A425-42C1-87B8-95F28269B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161" y="560911"/>
                <a:ext cx="4943582" cy="830997"/>
              </a:xfrm>
              <a:prstGeom prst="rect">
                <a:avLst/>
              </a:prstGeom>
              <a:blipFill>
                <a:blip r:embed="rId3"/>
                <a:stretch>
                  <a:fillRect l="-5795" t="-16912" b="-44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13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275" y="993347"/>
                <a:ext cx="588195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5" y="993347"/>
                <a:ext cx="5881955" cy="707886"/>
              </a:xfrm>
              <a:prstGeom prst="rect">
                <a:avLst/>
              </a:prstGeom>
              <a:blipFill>
                <a:blip r:embed="rId2"/>
                <a:stretch>
                  <a:fillRect l="-3834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6075362" y="993347"/>
                <a:ext cx="602236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6)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362" y="993347"/>
                <a:ext cx="6022369" cy="707886"/>
              </a:xfrm>
              <a:prstGeom prst="rect">
                <a:avLst/>
              </a:prstGeom>
              <a:blipFill>
                <a:blip r:embed="rId3"/>
                <a:stretch>
                  <a:fillRect l="-374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19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1274" y="993347"/>
                <a:ext cx="763352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7)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4" y="993347"/>
                <a:ext cx="7633521" cy="707886"/>
              </a:xfrm>
              <a:prstGeom prst="rect">
                <a:avLst/>
              </a:prstGeom>
              <a:blipFill>
                <a:blip r:embed="rId2"/>
                <a:stretch>
                  <a:fillRect l="-295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44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1275"/>
            <a:ext cx="12150725" cy="955675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Expressions Involving Parentheses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/>
              <p:nvPr/>
            </p:nvSpPr>
            <p:spPr>
              <a:xfrm>
                <a:off x="185114" y="996950"/>
                <a:ext cx="107979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8)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−(−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)−(−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1D121D-5F5C-4C82-90FA-7E62873D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14" y="996950"/>
                <a:ext cx="10797961" cy="707886"/>
              </a:xfrm>
              <a:prstGeom prst="rect">
                <a:avLst/>
              </a:prstGeom>
              <a:blipFill>
                <a:blip r:embed="rId2"/>
                <a:stretch>
                  <a:fillRect l="-2032" t="-17241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5435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</TotalTime>
  <Words>127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CHAPTER 2.8:  Inverse of a Sum and Simplifying</vt:lpstr>
      <vt:lpstr>Inverse of a Sum Property</vt:lpstr>
      <vt:lpstr>PowerPoint Presentation</vt:lpstr>
      <vt:lpstr>Simplifying Expressions Involving Parentheses</vt:lpstr>
      <vt:lpstr>Simplifying Expressions Involving Parentheses</vt:lpstr>
      <vt:lpstr>Simplifying Expressions Involving Parentheses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6</cp:revision>
  <dcterms:created xsi:type="dcterms:W3CDTF">2019-12-28T00:10:28Z</dcterms:created>
  <dcterms:modified xsi:type="dcterms:W3CDTF">2019-12-28T01:03:01Z</dcterms:modified>
</cp:coreProperties>
</file>